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7" r:id="rId3"/>
    <p:sldId id="262" r:id="rId4"/>
    <p:sldId id="258" r:id="rId5"/>
    <p:sldId id="259" r:id="rId6"/>
    <p:sldId id="273" r:id="rId7"/>
    <p:sldId id="272" r:id="rId8"/>
    <p:sldId id="263" r:id="rId9"/>
    <p:sldId id="264" r:id="rId10"/>
    <p:sldId id="274" r:id="rId11"/>
    <p:sldId id="270" r:id="rId12"/>
    <p:sldId id="266" r:id="rId13"/>
    <p:sldId id="268" r:id="rId14"/>
    <p:sldId id="269" r:id="rId15"/>
    <p:sldId id="271" r:id="rId16"/>
    <p:sldId id="261" r:id="rId17"/>
    <p:sldId id="278" r:id="rId18"/>
    <p:sldId id="279" r:id="rId19"/>
    <p:sldId id="265" r:id="rId20"/>
    <p:sldId id="260" r:id="rId21"/>
    <p:sldId id="267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9145A39-705B-461D-9523-7396072D9448}" type="datetimeFigureOut">
              <a:rPr lang="en-US" smtClean="0"/>
              <a:t>1/20/2015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F42688-F27E-470B-8E3D-F342E5261C0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9144000" cy="6934200"/>
          </a:xfrm>
        </p:grpSpPr>
        <p:sp>
          <p:nvSpPr>
            <p:cNvPr id="15370" name="Rectangle 5"/>
            <p:cNvSpPr>
              <a:spLocks noChangeArrowheads="1"/>
            </p:cNvSpPr>
            <p:nvPr/>
          </p:nvSpPr>
          <p:spPr bwMode="auto">
            <a:xfrm>
              <a:off x="0" y="6553200"/>
              <a:ext cx="9144000" cy="381000"/>
            </a:xfrm>
            <a:prstGeom prst="rect">
              <a:avLst/>
            </a:prstGeom>
            <a:solidFill>
              <a:srgbClr val="0048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37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1524000"/>
            </a:xfrm>
            <a:prstGeom prst="rect">
              <a:avLst/>
            </a:prstGeom>
            <a:solidFill>
              <a:srgbClr val="8EC12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5363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22388"/>
            <a:ext cx="9144000" cy="1066800"/>
          </a:xfrm>
          <a:prstGeom prst="roundRect">
            <a:avLst>
              <a:gd name="adj" fmla="val 35667"/>
            </a:avLst>
          </a:prstGeom>
        </p:spPr>
        <p:txBody>
          <a:bodyPr/>
          <a:lstStyle/>
          <a:p>
            <a:pPr algn="ctr" eaLnBrk="1" hangingPunct="1"/>
            <a:r>
              <a:rPr lang="en-US" sz="3100" dirty="0" smtClean="0">
                <a:solidFill>
                  <a:srgbClr val="004386"/>
                </a:solidFill>
              </a:rPr>
              <a:t>SEA LEVEL RISE IN MIAMI BEACH</a:t>
            </a:r>
          </a:p>
        </p:txBody>
      </p:sp>
      <p:pic>
        <p:nvPicPr>
          <p:cNvPr id="15364" name="Picture 12" descr="http://cdn4.fotosearch.com/bthumb/FSA/FSA044/x12733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3076575"/>
            <a:ext cx="22288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0" descr="http://cdn5.fotosearch.com/bthumb/FSA/FSA665/x16766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3062288"/>
            <a:ext cx="2217737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2" descr="http://cdn7.fotosearch.com/bthumb/PXT/PXT009/WE043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038" y="2393950"/>
            <a:ext cx="11747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4" descr="http://cdn7.fotosearch.com/bthumb/PXT/PXT009/WE043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8688" y="2390775"/>
            <a:ext cx="21177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2" descr="NewComboLogoCMB"/>
          <p:cNvPicPr>
            <a:picLocks noChangeAspect="1" noChangeArrowheads="1"/>
          </p:cNvPicPr>
          <p:nvPr/>
        </p:nvPicPr>
        <p:blipFill>
          <a:blip r:embed="rId6" cstate="print"/>
          <a:srcRect r="79568"/>
          <a:stretch>
            <a:fillRect/>
          </a:stretch>
        </p:blipFill>
        <p:spPr bwMode="auto">
          <a:xfrm>
            <a:off x="207963" y="6126163"/>
            <a:ext cx="3587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13"/>
          <p:cNvSpPr>
            <a:spLocks noChangeArrowheads="1"/>
          </p:cNvSpPr>
          <p:nvPr/>
        </p:nvSpPr>
        <p:spPr bwMode="auto">
          <a:xfrm>
            <a:off x="128588" y="6015038"/>
            <a:ext cx="25019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>
                <a:solidFill>
                  <a:srgbClr val="8EC122"/>
                </a:solidFill>
                <a:latin typeface="Futura Std Light" pitchFamily="34" charset="0"/>
              </a:rPr>
              <a:t>MIAMI</a:t>
            </a:r>
            <a:r>
              <a:rPr lang="en-US" sz="2000" dirty="0">
                <a:solidFill>
                  <a:srgbClr val="8EC122"/>
                </a:solidFill>
                <a:latin typeface="Futura Std Book" pitchFamily="34" charset="0"/>
              </a:rPr>
              <a:t>BEACH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Diversion Boxes for High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76264"/>
            <a:ext cx="7619999" cy="477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station gravity bypass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station discharge pipes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Finishing the bottom of the pump station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structure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Station outfall pipe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Stormwater</a:t>
            </a:r>
            <a:r>
              <a:rPr lang="en-US" dirty="0" smtClean="0"/>
              <a:t> Outfall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88" y="530225"/>
            <a:ext cx="6874512" cy="471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Street and West Ave</a:t>
            </a:r>
            <a:endParaRPr lang="en-US" dirty="0"/>
          </a:p>
        </p:txBody>
      </p:sp>
      <p:pic>
        <p:nvPicPr>
          <p:cNvPr id="20482" name="Picture 2" descr="F:\WORK\$ALL\4 High Tide Photographs\High Tide Flooding Assessment 10-17-2012\6 ST &amp; West Ave\PA17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Street and West Ave.</a:t>
            </a:r>
            <a:endParaRPr lang="en-US" dirty="0"/>
          </a:p>
        </p:txBody>
      </p:sp>
      <p:pic>
        <p:nvPicPr>
          <p:cNvPr id="21506" name="Picture 2" descr="F:\WORK\$ALL\4 High Tide Photographs\September Floodings 9-22&amp;23-2012\Sunday 14St West  A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Elevation Criteria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6" y="530225"/>
            <a:ext cx="7966114" cy="490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Seawall Construction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Elevated Streets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0225"/>
            <a:ext cx="8001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Elevated Streets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3733800" y="2362200"/>
            <a:ext cx="142388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0225"/>
            <a:ext cx="78486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7059" y="650557"/>
            <a:ext cx="5455920" cy="39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Seawall installed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0226"/>
            <a:ext cx="7696200" cy="48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stormwater manhole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Vortex Structure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Structure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Finishing installing vortex structure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station wet well with lid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station discharge pipes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238" y="530225"/>
            <a:ext cx="6019561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214</TotalTime>
  <Words>81</Words>
  <Application>Microsoft Office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Futura Std Book</vt:lpstr>
      <vt:lpstr>Futura Std Light</vt:lpstr>
      <vt:lpstr>Verdana</vt:lpstr>
      <vt:lpstr>Wingdings 2</vt:lpstr>
      <vt:lpstr>Aspect</vt:lpstr>
      <vt:lpstr>SEA LEVEL RISE IN MIAMI BEACH</vt:lpstr>
      <vt:lpstr>Seawall Construction</vt:lpstr>
      <vt:lpstr>Seawall installed</vt:lpstr>
      <vt:lpstr>Setting stormwater manhole</vt:lpstr>
      <vt:lpstr>Stormwater Vortex Structure</vt:lpstr>
      <vt:lpstr>Stormwater Structure</vt:lpstr>
      <vt:lpstr>Finishing installing vortex structure</vt:lpstr>
      <vt:lpstr>Pump station wet well with lid</vt:lpstr>
      <vt:lpstr>Pump station discharge pipes</vt:lpstr>
      <vt:lpstr>Diversion Boxes for High Flow</vt:lpstr>
      <vt:lpstr>Pump station gravity bypass</vt:lpstr>
      <vt:lpstr>Pump station discharge pipes</vt:lpstr>
      <vt:lpstr>Finishing the bottom of the pump station</vt:lpstr>
      <vt:lpstr>Completed structure</vt:lpstr>
      <vt:lpstr>Pump Station outfall pipe</vt:lpstr>
      <vt:lpstr>Stormwater Outfall</vt:lpstr>
      <vt:lpstr>6th Street and West Ave</vt:lpstr>
      <vt:lpstr>14th Street and West Ave.</vt:lpstr>
      <vt:lpstr>New Elevation Criteria</vt:lpstr>
      <vt:lpstr>New Elevated Streets</vt:lpstr>
      <vt:lpstr>New Elevated Streets</vt:lpstr>
      <vt:lpstr>PowerPoint Presentation</vt:lpstr>
    </vt:vector>
  </TitlesOfParts>
  <Company>City of Miami Beach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Miami Beach</dc:title>
  <dc:creator>Techadmin</dc:creator>
  <cp:lastModifiedBy>nancy</cp:lastModifiedBy>
  <cp:revision>22</cp:revision>
  <dcterms:created xsi:type="dcterms:W3CDTF">2014-08-28T13:37:27Z</dcterms:created>
  <dcterms:modified xsi:type="dcterms:W3CDTF">2015-01-21T00:58:12Z</dcterms:modified>
</cp:coreProperties>
</file>